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4" r:id="rId2"/>
    <p:sldId id="305" r:id="rId3"/>
    <p:sldId id="273" r:id="rId4"/>
    <p:sldId id="275" r:id="rId5"/>
    <p:sldId id="276" r:id="rId6"/>
    <p:sldId id="267" r:id="rId7"/>
    <p:sldId id="268" r:id="rId8"/>
    <p:sldId id="257" r:id="rId9"/>
    <p:sldId id="258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62" r:id="rId18"/>
    <p:sldId id="285" r:id="rId19"/>
    <p:sldId id="286" r:id="rId20"/>
    <p:sldId id="287" r:id="rId21"/>
    <p:sldId id="288" r:id="rId22"/>
    <p:sldId id="289" r:id="rId23"/>
    <p:sldId id="298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9" r:id="rId33"/>
    <p:sldId id="300" r:id="rId34"/>
    <p:sldId id="301" r:id="rId35"/>
    <p:sldId id="302" r:id="rId36"/>
    <p:sldId id="303" r:id="rId37"/>
    <p:sldId id="304" r:id="rId38"/>
    <p:sldId id="28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advClick="0" advTm="6000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6000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C9F7B83-F692-4FA0-A7E3-650330DD2CB5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61F26A3-964A-4AF4-964C-E525120AF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6000">
    <p:pull dir="d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erg\Desktop\51a02cfb42c6f8ea23f3e115fffa64d6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erg\Desktop\muzyka_bez_slov_-_SHkolnaya_pora_minus_(xMusic.me).mp3" TargetMode="Externa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Отчёт о работе совета старшеклассников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2015-2016 учебный год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834064" cy="1260752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НОЯБРЬ  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46701480.ki99tqus8d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4556" y="1600200"/>
            <a:ext cx="6274888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669832">
            <a:off x="971600" y="5157192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Беседа о толерантности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Конкурс-смотр классных уголков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PB276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02178"/>
            <a:ext cx="8341096" cy="6255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B276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032" y="404664"/>
            <a:ext cx="8604448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B2760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061" y="287270"/>
            <a:ext cx="7837379" cy="5878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ДЕКАБРЬ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47811696.qng2s36446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66207"/>
            <a:ext cx="7585255" cy="5691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7811753.jcbyh5nggp.W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89988"/>
            <a:ext cx="4176464" cy="556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7811714.a7wouyl9g9.W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268760"/>
            <a:ext cx="7272808" cy="5457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684020">
            <a:off x="755576" y="4437112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Ярмарка Солидарности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Конкурс песни на английском языке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48289667.76r9exmzg1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132856"/>
            <a:ext cx="6092946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8289676.7xr37p6n6i.W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3360" y="2276872"/>
            <a:ext cx="5760640" cy="432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8289673.7yr61r6516.W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5368" y="1268760"/>
            <a:ext cx="5688632" cy="4268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8289688.gfmsya79td.W6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1844824"/>
            <a:ext cx="6429491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47953360.i273lgsenx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5290766" cy="298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7953375.b5hxgdlo8x.W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8455" y="548680"/>
            <a:ext cx="536941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7953450.csv1w3lctp.W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59" y="3493800"/>
            <a:ext cx="5765735" cy="324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7953466.8pykvt3690.W6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8054" y="3645024"/>
            <a:ext cx="549725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7811833.5kan4w5mlh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706015"/>
            <a:ext cx="8028788" cy="5650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567320">
            <a:off x="1259532" y="4641769"/>
            <a:ext cx="6739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</a:rPr>
              <a:t>День Конституции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5847282.rsbyubccos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1240" y="1116815"/>
            <a:ext cx="7865216" cy="5239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2650306"/>
          </a:xfrm>
        </p:spPr>
        <p:txBody>
          <a:bodyPr>
            <a:normAutofit/>
          </a:bodyPr>
          <a:lstStyle/>
          <a:p>
            <a:r>
              <a:rPr lang="ru-RU" dirty="0" smtClean="0"/>
              <a:t>В течение полугодия ребята ездили на экскурсии, участвовали в разных мероприятиях.</a:t>
            </a:r>
            <a:endParaRPr lang="ru-RU" dirty="0"/>
          </a:p>
        </p:txBody>
      </p:sp>
      <p:pic>
        <p:nvPicPr>
          <p:cNvPr id="4" name="Содержимое 3" descr="Пейнтбол 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86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A235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16632"/>
            <a:ext cx="5052053" cy="3789040"/>
          </a:xfrm>
          <a:prstGeom prst="rect">
            <a:avLst/>
          </a:prstGeom>
        </p:spPr>
      </p:pic>
      <p:pic>
        <p:nvPicPr>
          <p:cNvPr id="6" name="Рисунок 5" descr="46349586.cdsmabi84k.W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887046" cy="516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7090860.4h9yfc7m1m.W6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2375" y="3404344"/>
            <a:ext cx="6131625" cy="345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8290805.ol8ovc9ebk.W6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041576"/>
            <a:ext cx="5086017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47814687.bmxjlawjq3.W66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188640"/>
            <a:ext cx="4894091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725602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solidFill>
                  <a:srgbClr val="FF0000"/>
                </a:solidFill>
              </a:rPr>
              <a:t>Февраль  </a:t>
            </a:r>
            <a:br>
              <a:rPr lang="ru-RU" sz="5300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Награждение победителей и призёров олимпиад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50273292.1dxtgftgbj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844824"/>
            <a:ext cx="6293855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Акция «Горячее сердце»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50565454.hvs6uv2mwl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357298"/>
            <a:ext cx="7330595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_0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1368" y="2857496"/>
            <a:ext cx="7112008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СЕНТЯБРЬ </a:t>
            </a:r>
            <a:r>
              <a:rPr lang="en-US" i="1" dirty="0" smtClean="0">
                <a:solidFill>
                  <a:srgbClr val="FF0000"/>
                </a:solidFill>
              </a:rPr>
              <a:t> I  </a:t>
            </a:r>
            <a:r>
              <a:rPr lang="ru-RU" i="1" dirty="0" smtClean="0">
                <a:solidFill>
                  <a:srgbClr val="FF0000"/>
                </a:solidFill>
              </a:rPr>
              <a:t>заседание Совета Старшеклассников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20150929_134450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940679"/>
            <a:ext cx="8229600" cy="4027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51a02cfb42c6f8ea23f3e115fffa64d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687" y="1124744"/>
            <a:ext cx="9149687" cy="514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«Мисс и Мистер-школа»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DSC_0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143499"/>
          </a:xfrm>
          <a:prstGeom prst="rect">
            <a:avLst/>
          </a:prstGeom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714488"/>
            <a:ext cx="9144021" cy="5143512"/>
          </a:xfrm>
        </p:spPr>
      </p:pic>
      <p:pic>
        <p:nvPicPr>
          <p:cNvPr id="5" name="Рисунок 4" descr="DSC_0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Рисунок 7" descr="DSC_0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14356"/>
            <a:ext cx="9144032" cy="5143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«А ну-ка, парни!»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SC_0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9887"/>
            <a:ext cx="8229600" cy="4629150"/>
          </a:xfrm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Фестиваль военно-патриотической песни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51071413.2dqflv0gap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7160699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1071591.159fv6whke.W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357093"/>
            <a:ext cx="6984776" cy="524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06090"/>
          </a:xfrm>
        </p:spPr>
        <p:txBody>
          <a:bodyPr>
            <a:noAutofit/>
          </a:bodyPr>
          <a:lstStyle/>
          <a:p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DSC_0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1018" y="908719"/>
            <a:ext cx="8832981" cy="4968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3568" y="55172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День Самоуправления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DSC_0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461" y="1340768"/>
            <a:ext cx="8761367" cy="4928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823" y="980728"/>
            <a:ext cx="9217024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Масленица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SC_016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556792"/>
            <a:ext cx="8229600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43608" y="5661248"/>
            <a:ext cx="5760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март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6" name="muzyka_bez_slov_-_SHkolnaya_pora_minus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7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_01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9887"/>
            <a:ext cx="8229600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9476" y="1481602"/>
            <a:ext cx="8510996" cy="478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015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643050"/>
            <a:ext cx="6953266" cy="5214950"/>
          </a:xfrm>
          <a:prstGeom prst="snip2Diag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772400" cy="914400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ОКТЯБРЬ   День Учителя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день учител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1857364"/>
            <a:ext cx="6667515" cy="5000636"/>
          </a:xfrm>
          <a:prstGeom prst="snip2DiagRect">
            <a:avLst/>
          </a:prstGeom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Игра «Что? Где? Когда?»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51185758.2bzqu9gy0j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6789"/>
            <a:ext cx="8229600" cy="463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Марафон «Колокола памяти»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51840062.9sjw578aa6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8820" y="1340768"/>
            <a:ext cx="7083580" cy="5315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Экологическая конференция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51475330.qfdf5yr42c.W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5517232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51475321.gi5mdlmkq8.W6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4584" y="1351464"/>
            <a:ext cx="5569416" cy="5569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Апрель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53075284.10mxcnhmqu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05880"/>
            <a:ext cx="5652120" cy="565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53075314.9liprkucsh.W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268760"/>
            <a:ext cx="5652120" cy="565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3075296.e79pb35jis.W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0368" y="1495480"/>
            <a:ext cx="5173880" cy="517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55576" y="501317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Экологическая тропа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День Космонавтики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Содержимое 7" descr="DSC_02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9887"/>
            <a:ext cx="8229600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53025493.g9bkckymy6.W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926" y="1268760"/>
            <a:ext cx="7241234" cy="5433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Конкурс проектных работ «Мир растений»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52446324.c7xscyh570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5445224" cy="5445224"/>
          </a:xfrm>
        </p:spPr>
      </p:pic>
      <p:pic>
        <p:nvPicPr>
          <p:cNvPr id="6" name="Рисунок 5" descr="52446309.ct8av8kx0t.W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421904"/>
            <a:ext cx="5436096" cy="543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2446319.ovosbapf46.W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0368" y="1423472"/>
            <a:ext cx="5434528" cy="543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май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SC_0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9887"/>
            <a:ext cx="8229600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_0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556792"/>
            <a:ext cx="8316416" cy="467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Экскурсии и поездки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52207306.sdytmvqdwr.W66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81162"/>
            <a:ext cx="6096000" cy="454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3023374.pjj6qxhsgt.W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250" y="260350"/>
            <a:ext cx="8445500" cy="633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53075370.8u3ykybc7c.W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476672"/>
            <a:ext cx="5976664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b2606bb90768aedf9ae93850d725470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4797152"/>
            <a:ext cx="1158240" cy="1501140"/>
          </a:xfrm>
        </p:spPr>
      </p:pic>
      <p:pic>
        <p:nvPicPr>
          <p:cNvPr id="5" name="Рисунок 4" descr="school23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476672"/>
            <a:ext cx="5328592" cy="583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В октябре прошла акция «Мы за здоровый образ жизни!»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PA265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18656"/>
            <a:ext cx="5652459" cy="4239344"/>
          </a:xfrm>
        </p:spPr>
      </p:pic>
      <p:pic>
        <p:nvPicPr>
          <p:cNvPr id="6" name="Рисунок 5" descr="46034921.azjh66hb3z.W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916832"/>
            <a:ext cx="6046941" cy="453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6168731.18dqq90rlm.W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716725"/>
            <a:ext cx="5544616" cy="4160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HWpBe_cS4o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881833"/>
            <a:ext cx="8227809" cy="5476125"/>
          </a:xfrm>
        </p:spPr>
      </p:pic>
      <p:pic>
        <p:nvPicPr>
          <p:cNvPr id="10" name="Рисунок 9" descr="4yLBtpEgW4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24146"/>
            <a:ext cx="6060815" cy="4033854"/>
          </a:xfrm>
          <a:prstGeom prst="rect">
            <a:avLst/>
          </a:prstGeom>
        </p:spPr>
      </p:pic>
      <p:pic>
        <p:nvPicPr>
          <p:cNvPr id="11" name="Рисунок 10" descr="wQJ8vDLTjH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4571" y="0"/>
            <a:ext cx="6089429" cy="4052898"/>
          </a:xfrm>
          <a:prstGeom prst="rect">
            <a:avLst/>
          </a:prstGeom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12064"/>
            <a:ext cx="7786742" cy="3274126"/>
          </a:xfrm>
        </p:spPr>
        <p:txBody>
          <a:bodyPr>
            <a:normAutofit/>
          </a:bodyPr>
          <a:lstStyle/>
          <a:p>
            <a:r>
              <a:rPr lang="ru-RU" dirty="0" smtClean="0"/>
              <a:t>С  15 октября  в МБОУ СОШ №10 прошли мероприятия в рамках акции «Давайте понимать друг друга с полуслова…».</a:t>
            </a:r>
            <a:endParaRPr lang="ru-RU" dirty="0"/>
          </a:p>
        </p:txBody>
      </p:sp>
      <p:pic>
        <p:nvPicPr>
          <p:cNvPr id="4" name="Содержимое 3" descr="PA2057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571480"/>
            <a:ext cx="7286675" cy="546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53866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Учащиеся 5-х и 6-х классов выполнили творческий проект «Как росла моя речь». Ученики 7-х, 9-х и 10-х классов приняли участие в анонимном анкетировании ,  затрагивающем вопросы правильности речи  и  уместности употребления сленговых слов. </a:t>
            </a:r>
            <a:endParaRPr lang="ru-RU" dirty="0"/>
          </a:p>
        </p:txBody>
      </p:sp>
      <p:pic>
        <p:nvPicPr>
          <p:cNvPr id="4" name="Содержимое 3" descr="PA2657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858279" cy="664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A265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01" y="116632"/>
            <a:ext cx="8643999" cy="6482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55306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нашей школе прошли Осенние балы в 5-х и 6-х классах. Ребята участвовали в осеннем дефиле, демонстрировали свое кулинарное искусство, а также выполняли задания  в различных конкурсах. В финальной части праздника были выбраны король и королева Осеннего бала.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PA296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29322" cy="4446992"/>
          </a:xfrm>
          <a:prstGeom prst="cloudCallout">
            <a:avLst/>
          </a:prstGeom>
        </p:spPr>
      </p:pic>
      <p:pic>
        <p:nvPicPr>
          <p:cNvPr id="6" name="Рисунок 5" descr="PA2859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276872"/>
            <a:ext cx="5357818" cy="4018364"/>
          </a:xfrm>
          <a:prstGeom prst="cloudCallout">
            <a:avLst/>
          </a:prstGeom>
        </p:spPr>
      </p:pic>
      <p:pic>
        <p:nvPicPr>
          <p:cNvPr id="7" name="Рисунок 6" descr="PA2859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700808"/>
            <a:ext cx="5667383" cy="4250537"/>
          </a:xfrm>
          <a:prstGeom prst="cloudCallout">
            <a:avLst/>
          </a:prstGeom>
        </p:spPr>
      </p:pic>
      <p:pic>
        <p:nvPicPr>
          <p:cNvPr id="9" name="Содержимое 8" descr="PA295994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3738562" y="1119166"/>
            <a:ext cx="5524496" cy="4143372"/>
          </a:xfrm>
          <a:prstGeom prst="cloudCallout">
            <a:avLst/>
          </a:prstGeom>
        </p:spPr>
      </p:pic>
      <p:pic>
        <p:nvPicPr>
          <p:cNvPr id="8" name="Рисунок 7" descr="46167149.8vyq489jam.W6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85298"/>
            <a:ext cx="8892480" cy="667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2858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509" y="1633133"/>
            <a:ext cx="6192982" cy="4642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A2858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1142984"/>
            <a:ext cx="5810259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A2858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0"/>
            <a:ext cx="5524506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277</TotalTime>
  <Words>213</Words>
  <Application>Microsoft Office PowerPoint</Application>
  <PresentationFormat>Экран (4:3)</PresentationFormat>
  <Paragraphs>33</Paragraphs>
  <Slides>38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Апекс</vt:lpstr>
      <vt:lpstr>Отчёт о работе совета старшеклассников </vt:lpstr>
      <vt:lpstr>СЕНТЯБРЬ  I  заседание Совета Старшеклассников</vt:lpstr>
      <vt:lpstr>ОКТЯБРЬ   День Учителя</vt:lpstr>
      <vt:lpstr>В октябре прошла акция «Мы за здоровый образ жизни!»</vt:lpstr>
      <vt:lpstr>Слайд 5</vt:lpstr>
      <vt:lpstr>С  15 октября  в МБОУ СОШ №10 прошли мероприятия в рамках акции «Давайте понимать друг друга с полуслова…».</vt:lpstr>
      <vt:lpstr>Учащиеся 5-х и 6-х классов выполнили творческий проект «Как росла моя речь». Ученики 7-х, 9-х и 10-х классов приняли участие в анонимном анкетировании ,  затрагивающем вопросы правильности речи  и  уместности употребления сленговых слов. </vt:lpstr>
      <vt:lpstr>В нашей школе прошли Осенние балы в 5-х и 6-х классах. Ребята участвовали в осеннем дефиле, демонстрировали свое кулинарное искусство, а также выполняли задания  в различных конкурсах. В финальной части праздника были выбраны король и королева Осеннего бала. </vt:lpstr>
      <vt:lpstr>Слайд 9</vt:lpstr>
      <vt:lpstr>НОЯБРЬ  </vt:lpstr>
      <vt:lpstr>Конкурс-смотр классных уголков</vt:lpstr>
      <vt:lpstr>ДЕКАБРЬ</vt:lpstr>
      <vt:lpstr>Конкурс песни на английском языке</vt:lpstr>
      <vt:lpstr>Слайд 14</vt:lpstr>
      <vt:lpstr>Слайд 15</vt:lpstr>
      <vt:lpstr>Слайд 16</vt:lpstr>
      <vt:lpstr>В течение полугодия ребята ездили на экскурсии, участвовали в разных мероприятиях.</vt:lpstr>
      <vt:lpstr>Февраль   Награждение победителей и призёров олимпиад</vt:lpstr>
      <vt:lpstr>Акция «Горячее сердце»</vt:lpstr>
      <vt:lpstr>«Мисс и Мистер-школа»</vt:lpstr>
      <vt:lpstr>Слайд 21</vt:lpstr>
      <vt:lpstr>«А ну-ка, парни!»</vt:lpstr>
      <vt:lpstr>Фестиваль военно-патриотической песни</vt:lpstr>
      <vt:lpstr>Слайд 24</vt:lpstr>
      <vt:lpstr>Слайд 25</vt:lpstr>
      <vt:lpstr>Слайд 26</vt:lpstr>
      <vt:lpstr>Масленица</vt:lpstr>
      <vt:lpstr>Слайд 28</vt:lpstr>
      <vt:lpstr>Слайд 29</vt:lpstr>
      <vt:lpstr>Игра «Что? Где? Когда?»</vt:lpstr>
      <vt:lpstr>Марафон «Колокола памяти»</vt:lpstr>
      <vt:lpstr>Экологическая конференция</vt:lpstr>
      <vt:lpstr>Апрель</vt:lpstr>
      <vt:lpstr>День Космонавтики</vt:lpstr>
      <vt:lpstr>Конкурс проектных работ «Мир растений»</vt:lpstr>
      <vt:lpstr>май</vt:lpstr>
      <vt:lpstr>Экскурсии и поездки</vt:lpstr>
      <vt:lpstr>Слайд 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</dc:creator>
  <cp:lastModifiedBy>Serg</cp:lastModifiedBy>
  <cp:revision>32</cp:revision>
  <dcterms:created xsi:type="dcterms:W3CDTF">2016-01-19T13:05:52Z</dcterms:created>
  <dcterms:modified xsi:type="dcterms:W3CDTF">2016-09-19T10:30:40Z</dcterms:modified>
</cp:coreProperties>
</file>